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95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Урок математики 9 класс</a:t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Тема урока задачи на проценты.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114800"/>
          </a:xfrm>
        </p:spPr>
        <p:txBody>
          <a:bodyPr>
            <a:normAutofit lnSpcReduction="1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Учитель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математики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Земцова В.Я.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E:\Новая папка\картинки математика\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905000"/>
            <a:ext cx="5257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 w="50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Нахождение процентов от числа. Задачи.</a:t>
            </a:r>
            <a:endParaRPr lang="ru-RU" sz="3200" dirty="0">
              <a:ln w="500">
                <a:noFill/>
              </a:ln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Чтобы найти проценты от числа, надо число разделить на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100</a:t>
            </a:r>
            <a:r>
              <a:rPr lang="ru-RU" i="1" dirty="0" smtClean="0">
                <a:latin typeface="Arial Black" pitchFamily="34" charset="0"/>
              </a:rPr>
              <a:t> и умножить на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количество процентов.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Найди.                       0,75</a:t>
            </a:r>
          </a:p>
          <a:p>
            <a:r>
              <a:rPr lang="ru-RU" dirty="0" smtClean="0">
                <a:latin typeface="Arial Black" pitchFamily="34" charset="0"/>
              </a:rPr>
              <a:t>16% от 75             75:100*16=</a:t>
            </a:r>
          </a:p>
          <a:p>
            <a:r>
              <a:rPr lang="ru-RU" dirty="0" smtClean="0">
                <a:latin typeface="Arial Black" pitchFamily="34" charset="0"/>
              </a:rPr>
              <a:t>34% от  124</a:t>
            </a:r>
          </a:p>
          <a:p>
            <a:r>
              <a:rPr lang="ru-RU" dirty="0" smtClean="0">
                <a:latin typeface="Arial Black" pitchFamily="34" charset="0"/>
              </a:rPr>
              <a:t>25% от  60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ru-RU" dirty="0" smtClean="0">
                <a:ln w="500">
                  <a:noFill/>
                </a:ln>
                <a:solidFill>
                  <a:schemeClr val="tx1"/>
                </a:solidFill>
                <a:latin typeface="Arial Black" pitchFamily="34" charset="0"/>
              </a:rPr>
              <a:t>Реши задачи.</a:t>
            </a:r>
            <a:endParaRPr lang="ru-RU" dirty="0">
              <a:ln w="500">
                <a:noFill/>
              </a:ln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r>
              <a:rPr lang="ru-RU" b="1" dirty="0" smtClean="0"/>
              <a:t> Расстояние от Москвы до Красноярска – 4028 км. 75% пути туристы проехали на поезде, остальной путь на автобусе. Сколько км туристы проехали на автобусе?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Весь путь – 4028 км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 поезде -? 75% от всего пути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 автобусе - ? остальное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Реши задачу с вопросами.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Старинные русские меры длины</Template>
  <TotalTime>33</TotalTime>
  <Words>108</Words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Урок математики 9 класс Тема урока задачи на проценты.</vt:lpstr>
      <vt:lpstr>Нахождение процентов от числа. Задачи.</vt:lpstr>
      <vt:lpstr>Реши задачи.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9 класс Тема урока задачи на проценты.</dc:title>
  <dc:creator>Администратор</dc:creator>
  <cp:lastModifiedBy>1</cp:lastModifiedBy>
  <cp:revision>12</cp:revision>
  <dcterms:created xsi:type="dcterms:W3CDTF">2020-04-22T17:44:26Z</dcterms:created>
  <dcterms:modified xsi:type="dcterms:W3CDTF">2020-04-29T16:52:37Z</dcterms:modified>
</cp:coreProperties>
</file>